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40481"/>
            <a:ext cx="12182469" cy="2494049"/>
          </a:xfrm>
        </p:spPr>
      </p:pic>
      <p:sp>
        <p:nvSpPr>
          <p:cNvPr id="7" name="CuadroTexto 6"/>
          <p:cNvSpPr txBox="1"/>
          <p:nvPr/>
        </p:nvSpPr>
        <p:spPr>
          <a:xfrm>
            <a:off x="1571105" y="601694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96390"/>
            <a:ext cx="2601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32" y="1888797"/>
            <a:ext cx="12192000" cy="1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4" y="0"/>
            <a:ext cx="5454162" cy="6882077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45084" y="82213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78829" y="3441038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53533" y="313899"/>
            <a:ext cx="1886803" cy="3480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</TotalTime>
  <Words>107</Words>
  <Application>Microsoft Office PowerPoint</Application>
  <PresentationFormat>Panorámica</PresentationFormat>
  <Paragraphs>19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17</cp:revision>
  <dcterms:created xsi:type="dcterms:W3CDTF">2019-05-25T15:16:44Z</dcterms:created>
  <dcterms:modified xsi:type="dcterms:W3CDTF">2019-05-25T21:11:06Z</dcterms:modified>
</cp:coreProperties>
</file>